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173-9217-3C35-56BF-B508981BE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FCB6D-1F4D-CAB4-6C46-874818CBB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C62B-2A7B-1229-4035-B9B1D65A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E2677-CD8F-CF3F-F2A3-3E6C884C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6ABCC-1601-5506-14D3-EE386EF3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59018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1B0-FEA2-E68C-9545-D77F9968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1DB4A-8306-58DC-CD32-39D0FBDDE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B9E21-09C2-385B-64DE-EC482B64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F7B0C-9DC2-CD3A-035F-3ACA7B38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9A4E5-AF62-72B8-8A4D-318AA036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83696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E7BB7-C85B-F8F2-D280-C668C2C70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2CFFF-D32D-6B7B-BE89-EF47AD8FE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622CD-BEC7-8EA6-D8FE-4DB3E174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0428-1718-AB36-57E1-6FA870F7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513A-149F-2F51-7024-B1501684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82293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9B73-77D3-1310-EDF1-9D5EF9D9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7371-B347-8439-0235-28A78B930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6C65B-62B7-7D23-C695-4B3295AF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D8EF-E3BA-5F87-9865-D1465455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95AB-AA98-78B9-338A-21A2FCCB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73961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4632-CE2F-AF9D-C3A8-08CF28C6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054B2-D811-239A-1398-A1BD6C09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2D5FB-9D2E-C392-0037-70332564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AA2B-7AA8-B352-21E9-CB47153E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F0037-7060-956F-9C0C-9F38479C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10528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5983-19C2-90A2-8F40-2B25FEB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5C89E-7DDB-8401-B6AC-AE231BCB9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B7DD4-E8A9-43F9-3ABF-1757F8D97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5A7EA-856C-45A4-998A-82100F71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BF7DA-52EE-6873-72F8-28C316F5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D1115-553D-3194-44D0-8BA63142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9590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84A4-5F36-E666-7586-299DAC04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E4378-F810-E8E3-7EB9-86678F17A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E995D-B481-179A-0EC0-E318C54F2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C3752-F61C-DD1D-7FBB-D4A19A954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E6510-507C-2E84-2EC9-05321362A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A950A-F040-2518-9EBE-93FE2B58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0DAD1-5D9E-A99F-E7F5-212A8931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1A8C6-3D36-90D9-0B21-3C20751E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70986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72DD-7C70-5F7A-9B6C-0FB38D78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10158-CC4B-3069-F753-E7C51401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28E33-5BAD-EF1E-3F63-5E7EBF48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EC215-F284-D731-8E62-26276B89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1381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AA17B-9489-EDE5-F76D-3608E084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62699-D5CE-57A0-B2EF-DBD1492C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E67F8-D768-0F61-EAA2-07A5620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331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AE0C-AEC3-ACA7-B903-F34411CF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1F6F-540F-1145-B8CA-AE0C9FA32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C996-1473-B95D-DC45-35C6A2DA6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8425D-EF20-1187-A083-2CDD4DE2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362FD-553E-1DCB-068D-CB6B0B4E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46862-A28A-2B9E-5950-05D420D4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5590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8E5-5B60-B8AA-AA3B-02CE9388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F06DBA-1659-28F8-0A58-8D65BDC4F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7738-2E36-E1CB-2FB1-5FC8DEDC1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E3C94-10FE-1BAD-EC2F-33F515A2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EBD56-5A4B-7F37-F34E-23FA8F2B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5640E-115D-3949-BEC2-E34F9EFE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12900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CE0CF-48D7-E6D0-E60E-1582C2F30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FF954-147C-3B34-9F7B-825365A8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EEC12-E9D3-84F0-8332-AD88B497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136BC1-AF4E-4208-BA5D-86903802389A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6A4A-F9B9-3C5C-0A31-D11F41752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6622-78EA-CBBF-B0BB-7BA52576F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40FDF9-FF0D-4D93-84F3-4C0665D31E69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38047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74C5F-827C-C23C-5D3D-CA8960FE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53E5B-850F-B23D-CD22-7A04B83B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A3C5DFE5-8AF7-FE16-B11E-D71523F1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4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B2102-E10C-D8B6-D2AB-2A5468C9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47C367-B18E-8F4F-BA82-59913C0EA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8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F3901-DB03-9C9B-F2E2-7D844289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7BE05D-4888-A8B9-385E-52C72707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11A3-79B5-37A9-B59B-B1D09A60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&#10;&#10;AI-generated content may be incorrect.">
            <a:extLst>
              <a:ext uri="{FF2B5EF4-FFF2-40B4-BE49-F238E27FC236}">
                <a16:creationId xmlns:a16="http://schemas.microsoft.com/office/drawing/2014/main" id="{3883C503-60A7-4F87-CCFC-40C40F7ED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69A7-04FC-22FC-5976-748C1441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65CDAD-910D-4891-967D-5E1372BC4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950B-3C58-2053-CCDE-999CA09A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2444AC-A7E9-DC51-264F-2A304B801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FC79E-19A5-7CEF-9AEC-E75C5B39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&#10;&#10;AI-generated content may be incorrect.">
            <a:extLst>
              <a:ext uri="{FF2B5EF4-FFF2-40B4-BE49-F238E27FC236}">
                <a16:creationId xmlns:a16="http://schemas.microsoft.com/office/drawing/2014/main" id="{E8CF8514-90B9-376E-F8B4-91DCD15D7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0F7A-297F-A269-A7F3-5523CCD20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&#10;&#10;AI-generated content may be incorrect.">
            <a:extLst>
              <a:ext uri="{FF2B5EF4-FFF2-40B4-BE49-F238E27FC236}">
                <a16:creationId xmlns:a16="http://schemas.microsoft.com/office/drawing/2014/main" id="{6879968C-7E99-F0AE-154D-E8F81AEF3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5C94-ED0A-9C6E-19B0-DDB7C0AFD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BCA796-40E5-F828-D59E-633853C9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8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E7F3-A613-7FB6-3E11-EDE96F328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&#10;&#10;AI-generated content may be incorrect.">
            <a:extLst>
              <a:ext uri="{FF2B5EF4-FFF2-40B4-BE49-F238E27FC236}">
                <a16:creationId xmlns:a16="http://schemas.microsoft.com/office/drawing/2014/main" id="{EE30D143-694A-E63B-1258-84C349CA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2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6A47C93-53D4-71CE-A97A-57DD75DE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28B82-FCB4-91DD-873D-A03B66F0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18B713AD-A8A3-F759-6C06-BA7987855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77124-6207-1F7A-C276-ADBEEFF1C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A46AD91A-090D-72E6-DD51-8E1556BA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7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B2137-91E5-7153-1C0B-0BCFF605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56854A3F-D7AD-1FB1-05A8-8763A9FB5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16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C83E0-B959-FFB8-A93A-C6E2F3443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F6689219-FABB-7514-0F45-FED52E9B2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1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2C16-25CA-1534-FF00-B1E6420F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0F70556A-F113-F030-10BF-7A4AB4F1D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5549-731D-F3FE-26B0-BB0140B2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74AEBD48-44AE-8B5C-8E59-79FA5517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0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68F4-C8FD-3202-9998-79DF4D3B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D78F3965-FF20-F773-446D-CA6DEED23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959C-6E7F-83AB-CBFB-4D369A8E2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868D092E-B8F9-0176-9A94-7EE61634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6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EC83D-DF72-1FDE-B92C-604EFE0A9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CA6A02CF-9BC1-A699-FE64-D19EBC430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0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9EC6-58EF-E0D0-DAB0-A1CE3AE10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AAA497D3-5A6C-D564-E6B9-E24E1685C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958C-050B-C4AA-183F-B7BE80F0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D06284-80EC-B18A-2CFA-E79EADB10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7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F7456-2B0F-08B7-4119-53699BDB4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392E873-496E-8EF4-9282-6BF7F8695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8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CC8FE-C4CE-8653-9EFC-4CA25A91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0913B7-6915-FFE5-724F-3711CFA5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5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AD81-E6DE-B840-6BC3-3BC41874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uppet&#10;&#10;AI-generated content may be incorrect.">
            <a:extLst>
              <a:ext uri="{FF2B5EF4-FFF2-40B4-BE49-F238E27FC236}">
                <a16:creationId xmlns:a16="http://schemas.microsoft.com/office/drawing/2014/main" id="{3E0B8A49-4D5F-DC48-A5E9-48C6BD67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0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B3304-4E48-645F-28CE-06013CF31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pencil&#10;&#10;AI-generated content may be incorrect.">
            <a:extLst>
              <a:ext uri="{FF2B5EF4-FFF2-40B4-BE49-F238E27FC236}">
                <a16:creationId xmlns:a16="http://schemas.microsoft.com/office/drawing/2014/main" id="{1B1FD5D6-9362-7880-921F-34BD1B206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84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7DE-FED0-F864-4E42-E413AB7A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pencil and a notepad&#10;&#10;AI-generated content may be incorrect.">
            <a:extLst>
              <a:ext uri="{FF2B5EF4-FFF2-40B4-BE49-F238E27FC236}">
                <a16:creationId xmlns:a16="http://schemas.microsoft.com/office/drawing/2014/main" id="{04C40EA6-E3F5-D200-BDAA-D3A2D217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03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59D41-735E-4F46-B318-AC288A77A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pencil and a notepad&#10;&#10;AI-generated content may be incorrect.">
            <a:extLst>
              <a:ext uri="{FF2B5EF4-FFF2-40B4-BE49-F238E27FC236}">
                <a16:creationId xmlns:a16="http://schemas.microsoft.com/office/drawing/2014/main" id="{E265BB0F-1C70-8629-0F66-EE75598E5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6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F2E8-6D25-D2AA-9F84-FEA3A87B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pencil and a notepad&#10;&#10;AI-generated content may be incorrect.">
            <a:extLst>
              <a:ext uri="{FF2B5EF4-FFF2-40B4-BE49-F238E27FC236}">
                <a16:creationId xmlns:a16="http://schemas.microsoft.com/office/drawing/2014/main" id="{27AB8F5F-3122-5B54-59BE-228EAE065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8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FEAB8-A442-5648-1060-16676DA3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pencil and a notepad&#10;&#10;AI-generated content may be incorrect.">
            <a:extLst>
              <a:ext uri="{FF2B5EF4-FFF2-40B4-BE49-F238E27FC236}">
                <a16:creationId xmlns:a16="http://schemas.microsoft.com/office/drawing/2014/main" id="{0788C9B7-ECF9-1B3D-69C3-AC18EE06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98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6B9A-DAEF-B184-8460-0A93DA70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pencil and a notepad&#10;&#10;AI-generated content may be incorrect.">
            <a:extLst>
              <a:ext uri="{FF2B5EF4-FFF2-40B4-BE49-F238E27FC236}">
                <a16:creationId xmlns:a16="http://schemas.microsoft.com/office/drawing/2014/main" id="{66DE6E9D-DF5A-ECA2-9F91-7359FB2E7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1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B0FA-A69C-9EB5-65AA-0BC04CEF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D9A4EC16-E6CC-99E6-732F-DA36DA50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0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0F86-DAAC-9DAF-D74E-B3B3C557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D912B61-321C-EB04-3193-CEC6DE40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5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BB745-48AF-8775-D8D6-AB4DE618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F9D378BD-5FB7-4E68-E91E-F215C1DE1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8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C4F96-CD5F-436B-45F7-652FF248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2B8A6A34-0019-39F6-4D22-6E18B90D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8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C684-E9EA-8F2B-790D-66813A05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6D3DC843-4A35-3C23-53E2-A77276EB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82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FC477-2DED-6F26-AAFC-A78EFC46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20CC48E4-7152-B6E3-F8B0-2FB77932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6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BFF6-EA47-E11A-9D81-17E5C284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and monitor with text&#10;&#10;AI-generated content may be incorrect.">
            <a:extLst>
              <a:ext uri="{FF2B5EF4-FFF2-40B4-BE49-F238E27FC236}">
                <a16:creationId xmlns:a16="http://schemas.microsoft.com/office/drawing/2014/main" id="{27B4B4B1-8695-7495-CC6B-048936DA0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2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619D-2A41-B875-E0B4-DF0AC37B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82F9719-1EB0-83D5-56AB-12C74280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2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93A3-2BD5-9EF5-C6D1-9D73FF5C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B49850-E277-DDA7-B62A-9AD1F482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61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60216-38E7-B813-055F-57ECF090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9099C99-3156-0BD3-F8EC-750AF4F93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86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967EC-AD08-FDD7-802F-84851F8E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ith a puppet community&#10;&#10;AI-generated content may be incorrect.">
            <a:extLst>
              <a:ext uri="{FF2B5EF4-FFF2-40B4-BE49-F238E27FC236}">
                <a16:creationId xmlns:a16="http://schemas.microsoft.com/office/drawing/2014/main" id="{5C6AC97C-6206-4A3C-D2B5-CDEED408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5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10A77-3D7C-B7C6-0FEC-DF418191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A33FE7-D4C2-8876-58EC-11F2739C5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5A5B-F1C6-75BD-EE6D-24CB4B7A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013B3BD-1CD4-194B-7DAB-1573399DD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D4294-90F5-860C-C9A5-38C89E15A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B313DB-95E4-C9E6-6A93-2BC0A0F8A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4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A0478BB-48CD-1B5D-FA50-7E22A9618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B8F2-04A3-8B45-42B3-216DF9FB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39FB6E2-0F71-4334-FA58-CD4B6D7E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7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A107-ED43-0A73-C76B-650E5F495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716361B-6179-F898-38A5-168D689A5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6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BE71C-01B7-F9F7-1D21-02697D5C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25DBAA-A09E-91AD-5FEF-3E618BF5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9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8A574-C2DD-2AD5-51D9-80ADAA9C5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E6890-03EB-CD7B-3BE8-F1200F64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9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Abhishek.Rajput Btech2022</dc:creator>
  <cp:lastModifiedBy>Abhishek.Rajput Btech2022</cp:lastModifiedBy>
  <cp:revision>2</cp:revision>
  <dcterms:created xsi:type="dcterms:W3CDTF">2025-09-28T10:17:59Z</dcterms:created>
  <dcterms:modified xsi:type="dcterms:W3CDTF">2025-09-28T10:30:25Z</dcterms:modified>
</cp:coreProperties>
</file>